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85" r:id="rId18"/>
    <p:sldId id="2076138487" r:id="rId19"/>
    <p:sldId id="2076138488" r:id="rId20"/>
    <p:sldId id="2076138486" r:id="rId21"/>
    <p:sldId id="2076138490" r:id="rId22"/>
    <p:sldId id="2076138484" r:id="rId23"/>
    <p:sldId id="2076138489" r:id="rId24"/>
    <p:sldId id="2076138491" r:id="rId25"/>
    <p:sldId id="2076138492" r:id="rId26"/>
    <p:sldId id="2076138493" r:id="rId27"/>
    <p:sldId id="2076138473" r:id="rId28"/>
    <p:sldId id="2076138496" r:id="rId29"/>
    <p:sldId id="2076138497" r:id="rId30"/>
    <p:sldId id="2076138498" r:id="rId31"/>
    <p:sldId id="2076138474" r:id="rId32"/>
    <p:sldId id="2076138494" r:id="rId33"/>
    <p:sldId id="2076138477" r:id="rId34"/>
    <p:sldId id="2076138478" r:id="rId35"/>
    <p:sldId id="2076138458" r:id="rId36"/>
    <p:sldId id="2076138475" r:id="rId37"/>
    <p:sldId id="2076138419" r:id="rId38"/>
    <p:sldId id="207613842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85"/>
            <p14:sldId id="2076138487"/>
            <p14:sldId id="2076138488"/>
            <p14:sldId id="2076138486"/>
            <p14:sldId id="2076138490"/>
            <p14:sldId id="2076138484"/>
            <p14:sldId id="2076138489"/>
            <p14:sldId id="2076138491"/>
            <p14:sldId id="2076138492"/>
            <p14:sldId id="2076138493"/>
            <p14:sldId id="2076138473"/>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6224" autoAdjust="0"/>
  </p:normalViewPr>
  <p:slideViewPr>
    <p:cSldViewPr snapToGrid="0">
      <p:cViewPr varScale="1">
        <p:scale>
          <a:sx n="71" d="100"/>
          <a:sy n="71" d="100"/>
        </p:scale>
        <p:origin x="950" y="53"/>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4/1/2022 2:05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4/1/2022 2:04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mean/mode of prediction of the individual trees</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Ordinary Least Squares regression (OLS)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created a GUI that will allow users to input the independent variables in order to get the predicted result.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is the standard GUI library for Python.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r>
              <a:rPr lang="en-US" dirty="0"/>
              <a:t>Once you run the code, you’ll see this GUI, which includes the output generated by </a:t>
            </a:r>
            <a:r>
              <a:rPr lang="en-US" dirty="0" err="1"/>
              <a:t>sklearn</a:t>
            </a:r>
            <a:r>
              <a:rPr lang="en-US" dirty="0"/>
              <a:t> and the scatter diagrams for the selected </a:t>
            </a:r>
            <a:r>
              <a:rPr lang="en-US" dirty="0" err="1"/>
              <a:t>Zipcode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4/1/2022 2:04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7592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Tree>
    <p:extLst>
      <p:ext uri="{BB962C8B-B14F-4D97-AF65-F5344CB8AC3E}">
        <p14:creationId xmlns:p14="http://schemas.microsoft.com/office/powerpoint/2010/main" val="339546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4050340"/>
          </a:xfrm>
        </p:spPr>
        <p:txBody>
          <a:bodyPr/>
          <a:lstStyle/>
          <a:p>
            <a:r>
              <a:rPr lang="en-US" dirty="0"/>
              <a:t>STEP 5: Fit the model and calculate the intercept and the coefficients</a:t>
            </a:r>
          </a:p>
          <a:p>
            <a:endParaRPr lang="en-US" dirty="0"/>
          </a:p>
          <a:p>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5328425"/>
            <a:ext cx="4292600" cy="406400"/>
          </a:xfrm>
          <a:prstGeom prst="rect">
            <a:avLst/>
          </a:prstGeom>
        </p:spPr>
      </p:pic>
      <p:pic>
        <p:nvPicPr>
          <p:cNvPr id="6" name="Picture 5">
            <a:extLst>
              <a:ext uri="{FF2B5EF4-FFF2-40B4-BE49-F238E27FC236}">
                <a16:creationId xmlns:a16="http://schemas.microsoft.com/office/drawing/2014/main" id="{D980566D-38A0-E141-84CE-D515232E80B3}"/>
              </a:ext>
            </a:extLst>
          </p:cNvPr>
          <p:cNvPicPr>
            <a:picLocks noChangeAspect="1"/>
          </p:cNvPicPr>
          <p:nvPr/>
        </p:nvPicPr>
        <p:blipFill>
          <a:blip r:embed="rId4"/>
          <a:stretch>
            <a:fillRect/>
          </a:stretch>
        </p:blipFill>
        <p:spPr>
          <a:xfrm>
            <a:off x="584200" y="3567848"/>
            <a:ext cx="5461000" cy="9271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3418942"/>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Deep Learning Model</a:t>
            </a:r>
          </a:p>
        </p:txBody>
      </p:sp>
      <p:sp>
        <p:nvSpPr>
          <p:cNvPr id="3" name="Content Placeholder 2">
            <a:extLst>
              <a:ext uri="{FF2B5EF4-FFF2-40B4-BE49-F238E27FC236}">
                <a16:creationId xmlns:a16="http://schemas.microsoft.com/office/drawing/2014/main" id="{F0B59BDF-2436-EC4C-9F40-98C2C5627556}"/>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585788"/>
            <a:ext cx="5029636" cy="5616427"/>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8AFDB9-37AE-4288-8FC9-8D56DF37E7A2}"/>
              </a:ext>
            </a:extLst>
          </p:cNvPr>
          <p:cNvSpPr>
            <a:spLocks noGrp="1"/>
          </p:cNvSpPr>
          <p:nvPr>
            <p:ph type="title"/>
          </p:nvPr>
        </p:nvSpPr>
        <p:spPr/>
        <p:txBody>
          <a:bodyPr/>
          <a:lstStyle/>
          <a:p>
            <a:endParaRPr lang="en-US"/>
          </a:p>
        </p:txBody>
      </p:sp>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941796"/>
          </a:xfrm>
        </p:spPr>
        <p:txBody>
          <a:bodyPr/>
          <a:lstStyle/>
          <a:p>
            <a:r>
              <a:rPr lang="en-US" dirty="0"/>
              <a:t>Tableau </a:t>
            </a:r>
          </a:p>
          <a:p>
            <a:r>
              <a:rPr lang="en-US" dirty="0" err="1"/>
              <a:t>VizQL</a:t>
            </a:r>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1571</TotalTime>
  <Words>2327</Words>
  <Application>Microsoft Office PowerPoint</Application>
  <PresentationFormat>Widescreen</PresentationFormat>
  <Paragraphs>373</Paragraphs>
  <Slides>35</Slides>
  <Notes>13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Consolas</vt:lpstr>
      <vt:lpstr>Courier New</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Deep Learning Model</vt:lpstr>
      <vt:lpstr>Data Visualizations &amp; Tableau</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40</cp:revision>
  <dcterms:created xsi:type="dcterms:W3CDTF">2022-03-16T02:13:46Z</dcterms:created>
  <dcterms:modified xsi:type="dcterms:W3CDTF">2022-04-01T21:16:09Z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